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8"/>
  </p:notesMasterIdLst>
  <p:sldIdLst>
    <p:sldId id="256" r:id="rId2"/>
    <p:sldId id="257" r:id="rId3"/>
    <p:sldId id="258" r:id="rId4"/>
    <p:sldId id="259" r:id="rId5"/>
    <p:sldId id="260" r:id="rId6"/>
    <p:sldId id="261" r:id="rId7"/>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48" d="100"/>
          <a:sy n="48" d="100"/>
        </p:scale>
        <p:origin x="-1224"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notesMaster" Target="notesMasters/notesMaster1.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3129759892"/>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Shape 61"/>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2" name="Shape 6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Shape 6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8" name="Shape 6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2"/>
        <p:cNvGrpSpPr/>
        <p:nvPr/>
      </p:nvGrpSpPr>
      <p:grpSpPr>
        <a:xfrm>
          <a:off x="0" y="0"/>
          <a:ext cx="0" cy="0"/>
          <a:chOff x="0" y="0"/>
          <a:chExt cx="0" cy="0"/>
        </a:xfrm>
      </p:grpSpPr>
      <p:sp>
        <p:nvSpPr>
          <p:cNvPr id="73" name="Shape 73"/>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4" name="Shape 7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8"/>
        <p:cNvGrpSpPr/>
        <p:nvPr/>
      </p:nvGrpSpPr>
      <p:grpSpPr>
        <a:xfrm>
          <a:off x="0" y="0"/>
          <a:ext cx="0" cy="0"/>
          <a:chOff x="0" y="0"/>
          <a:chExt cx="0" cy="0"/>
        </a:xfrm>
      </p:grpSpPr>
      <p:sp>
        <p:nvSpPr>
          <p:cNvPr id="79" name="Shape 79"/>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0" name="Shape 8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Shape 85"/>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6" name="Shape 8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0"/>
        <p:cNvGrpSpPr/>
        <p:nvPr/>
      </p:nvGrpSpPr>
      <p:grpSpPr>
        <a:xfrm>
          <a:off x="0" y="0"/>
          <a:ext cx="0" cy="0"/>
          <a:chOff x="0" y="0"/>
          <a:chExt cx="0" cy="0"/>
        </a:xfrm>
      </p:grpSpPr>
      <p:sp>
        <p:nvSpPr>
          <p:cNvPr id="91" name="Shape 91"/>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2" name="Shape 9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8"/>
        <p:cNvGrpSpPr/>
        <p:nvPr/>
      </p:nvGrpSpPr>
      <p:grpSpPr>
        <a:xfrm>
          <a:off x="0" y="0"/>
          <a:ext cx="0" cy="0"/>
          <a:chOff x="0" y="0"/>
          <a:chExt cx="0" cy="0"/>
        </a:xfrm>
      </p:grpSpPr>
      <p:sp>
        <p:nvSpPr>
          <p:cNvPr id="9" name="Shape 9"/>
          <p:cNvSpPr txBox="1">
            <a:spLocks noGrp="1"/>
          </p:cNvSpPr>
          <p:nvPr>
            <p:ph type="ctrTitle"/>
          </p:nvPr>
        </p:nvSpPr>
        <p:spPr>
          <a:xfrm>
            <a:off x="685800" y="1395412"/>
            <a:ext cx="7772400" cy="1470000"/>
          </a:xfrm>
          <a:prstGeom prst="rect">
            <a:avLst/>
          </a:prstGeom>
          <a:noFill/>
          <a:ln>
            <a:noFill/>
          </a:ln>
        </p:spPr>
        <p:txBody>
          <a:bodyPr lIns="91425" tIns="91425" rIns="91425" bIns="91425" anchor="b" anchorCtr="0"/>
          <a:lstStyle>
            <a:lvl1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1pPr>
            <a:lvl2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2pPr>
            <a:lvl3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3pPr>
            <a:lvl4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4pPr>
            <a:lvl5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5pPr>
            <a:lvl6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6pPr>
            <a:lvl7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7pPr>
            <a:lvl8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8pPr>
            <a:lvl9pPr marL="0" indent="304800" algn="l" rtl="0">
              <a:spcBef>
                <a:spcPts val="0"/>
              </a:spcBef>
              <a:buClr>
                <a:srgbClr val="FFA711"/>
              </a:buClr>
              <a:buSzPct val="100000"/>
              <a:buFont typeface="Georgia"/>
              <a:buNone/>
              <a:defRPr sz="4800" b="1" i="0" u="none" strike="noStrike" cap="none" baseline="0">
                <a:solidFill>
                  <a:srgbClr val="FFA711"/>
                </a:solidFill>
                <a:latin typeface="Georgia"/>
                <a:ea typeface="Georgia"/>
                <a:cs typeface="Georgia"/>
                <a:sym typeface="Georgia"/>
              </a:defRPr>
            </a:lvl9pPr>
          </a:lstStyle>
          <a:p>
            <a:endParaRPr/>
          </a:p>
        </p:txBody>
      </p:sp>
      <p:sp>
        <p:nvSpPr>
          <p:cNvPr id="10" name="Shape 10"/>
          <p:cNvSpPr txBox="1">
            <a:spLocks noGrp="1"/>
          </p:cNvSpPr>
          <p:nvPr>
            <p:ph type="subTitle" idx="1"/>
          </p:nvPr>
        </p:nvSpPr>
        <p:spPr>
          <a:xfrm>
            <a:off x="685800" y="2910423"/>
            <a:ext cx="7772400" cy="1118399"/>
          </a:xfrm>
          <a:prstGeom prst="rect">
            <a:avLst/>
          </a:prstGeom>
          <a:noFill/>
          <a:ln>
            <a:noFill/>
          </a:ln>
        </p:spPr>
        <p:txBody>
          <a:bodyPr lIns="91425" tIns="91425" rIns="91425" bIns="91425" anchor="t" anchorCtr="0"/>
          <a:lstStyle>
            <a:lvl1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1pPr>
            <a:lvl2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2pPr>
            <a:lvl3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3pPr>
            <a:lvl4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4pPr>
            <a:lvl5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5pPr>
            <a:lvl6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6pPr>
            <a:lvl7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7pPr>
            <a:lvl8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8pPr>
            <a:lvl9pPr marL="0" indent="203200" algn="l" rtl="0">
              <a:spcBef>
                <a:spcPts val="0"/>
              </a:spcBef>
              <a:buClr>
                <a:schemeClr val="lt2"/>
              </a:buClr>
              <a:buSzPct val="100000"/>
              <a:buFont typeface="Georgia"/>
              <a:buNone/>
              <a:defRPr sz="3200" b="0" i="0" u="none" strike="noStrike" cap="none" baseline="0">
                <a:solidFill>
                  <a:schemeClr val="lt2"/>
                </a:solidFill>
                <a:latin typeface="Georgia"/>
                <a:ea typeface="Georgia"/>
                <a:cs typeface="Georgia"/>
                <a:sym typeface="Georgia"/>
              </a:defRPr>
            </a:lvl9pPr>
          </a:lstStyle>
          <a:p>
            <a:endParaRPr/>
          </a:p>
        </p:txBody>
      </p:sp>
      <p:grpSp>
        <p:nvGrpSpPr>
          <p:cNvPr id="11" name="Shape 11"/>
          <p:cNvGrpSpPr/>
          <p:nvPr/>
        </p:nvGrpSpPr>
        <p:grpSpPr>
          <a:xfrm>
            <a:off x="0" y="4615343"/>
            <a:ext cx="9144000" cy="2197267"/>
            <a:chOff x="0" y="3690482"/>
            <a:chExt cx="9144000" cy="850171"/>
          </a:xfrm>
        </p:grpSpPr>
        <p:sp>
          <p:nvSpPr>
            <p:cNvPr id="12" name="Shape 12"/>
            <p:cNvSpPr/>
            <p:nvPr/>
          </p:nvSpPr>
          <p:spPr>
            <a:xfrm>
              <a:off x="0" y="4419321"/>
              <a:ext cx="9144000" cy="72000"/>
            </a:xfrm>
            <a:prstGeom prst="rect">
              <a:avLst/>
            </a:prstGeom>
            <a:solidFill>
              <a:schemeClr val="lt2"/>
            </a:solidFill>
            <a:ln>
              <a:noFill/>
            </a:ln>
          </p:spPr>
          <p:txBody>
            <a:bodyPr lIns="91425" tIns="45700" rIns="91425" bIns="45700" anchor="t" anchorCtr="0">
              <a:noAutofit/>
            </a:bodyPr>
            <a:lstStyle/>
            <a:p>
              <a:endParaRPr/>
            </a:p>
          </p:txBody>
        </p:sp>
        <p:sp>
          <p:nvSpPr>
            <p:cNvPr id="13" name="Shape 13"/>
            <p:cNvSpPr/>
            <p:nvPr/>
          </p:nvSpPr>
          <p:spPr>
            <a:xfrm>
              <a:off x="0" y="3774403"/>
              <a:ext cx="9144000" cy="118500"/>
            </a:xfrm>
            <a:prstGeom prst="rect">
              <a:avLst/>
            </a:prstGeom>
            <a:solidFill>
              <a:schemeClr val="accent3"/>
            </a:solidFill>
            <a:ln>
              <a:noFill/>
            </a:ln>
          </p:spPr>
          <p:txBody>
            <a:bodyPr lIns="91425" tIns="45700" rIns="91425" bIns="45700" anchor="t" anchorCtr="0">
              <a:noAutofit/>
            </a:bodyPr>
            <a:lstStyle/>
            <a:p>
              <a:endParaRPr/>
            </a:p>
          </p:txBody>
        </p:sp>
        <p:sp>
          <p:nvSpPr>
            <p:cNvPr id="14" name="Shape 14"/>
            <p:cNvSpPr/>
            <p:nvPr/>
          </p:nvSpPr>
          <p:spPr>
            <a:xfrm>
              <a:off x="0" y="3875339"/>
              <a:ext cx="9144000" cy="116699"/>
            </a:xfrm>
            <a:prstGeom prst="rect">
              <a:avLst/>
            </a:prstGeom>
            <a:solidFill>
              <a:schemeClr val="accent4"/>
            </a:solidFill>
            <a:ln>
              <a:noFill/>
            </a:ln>
          </p:spPr>
          <p:txBody>
            <a:bodyPr lIns="91425" tIns="45700" rIns="91425" bIns="45700" anchor="t" anchorCtr="0">
              <a:noAutofit/>
            </a:bodyPr>
            <a:lstStyle/>
            <a:p>
              <a:endParaRPr/>
            </a:p>
          </p:txBody>
        </p:sp>
        <p:sp>
          <p:nvSpPr>
            <p:cNvPr id="15" name="Shape 15"/>
            <p:cNvSpPr/>
            <p:nvPr/>
          </p:nvSpPr>
          <p:spPr>
            <a:xfrm>
              <a:off x="0" y="3956051"/>
              <a:ext cx="9144000" cy="182400"/>
            </a:xfrm>
            <a:prstGeom prst="rect">
              <a:avLst/>
            </a:prstGeom>
            <a:solidFill>
              <a:schemeClr val="accent5"/>
            </a:solidFill>
            <a:ln>
              <a:noFill/>
            </a:ln>
          </p:spPr>
          <p:txBody>
            <a:bodyPr lIns="91425" tIns="45700" rIns="91425" bIns="45700" anchor="t" anchorCtr="0">
              <a:noAutofit/>
            </a:bodyPr>
            <a:lstStyle/>
            <a:p>
              <a:endParaRPr/>
            </a:p>
          </p:txBody>
        </p:sp>
        <p:sp>
          <p:nvSpPr>
            <p:cNvPr id="16" name="Shape 16"/>
            <p:cNvSpPr/>
            <p:nvPr/>
          </p:nvSpPr>
          <p:spPr>
            <a:xfrm>
              <a:off x="0" y="4186767"/>
              <a:ext cx="9144000" cy="133799"/>
            </a:xfrm>
            <a:prstGeom prst="rect">
              <a:avLst/>
            </a:prstGeom>
            <a:solidFill>
              <a:schemeClr val="accent6"/>
            </a:solidFill>
            <a:ln>
              <a:noFill/>
            </a:ln>
          </p:spPr>
          <p:txBody>
            <a:bodyPr lIns="91425" tIns="45700" rIns="91425" bIns="45700" anchor="t" anchorCtr="0">
              <a:noAutofit/>
            </a:bodyPr>
            <a:lstStyle/>
            <a:p>
              <a:endParaRPr/>
            </a:p>
          </p:txBody>
        </p:sp>
        <p:sp>
          <p:nvSpPr>
            <p:cNvPr id="17" name="Shape 17"/>
            <p:cNvSpPr/>
            <p:nvPr/>
          </p:nvSpPr>
          <p:spPr>
            <a:xfrm>
              <a:off x="0" y="4320625"/>
              <a:ext cx="9144000" cy="72000"/>
            </a:xfrm>
            <a:prstGeom prst="rect">
              <a:avLst/>
            </a:prstGeom>
            <a:solidFill>
              <a:schemeClr val="accent1"/>
            </a:solidFill>
            <a:ln>
              <a:noFill/>
            </a:ln>
          </p:spPr>
          <p:txBody>
            <a:bodyPr lIns="91425" tIns="45700" rIns="91425" bIns="45700" anchor="t" anchorCtr="0">
              <a:noAutofit/>
            </a:bodyPr>
            <a:lstStyle/>
            <a:p>
              <a:endParaRPr/>
            </a:p>
          </p:txBody>
        </p:sp>
        <p:sp>
          <p:nvSpPr>
            <p:cNvPr id="18" name="Shape 18"/>
            <p:cNvSpPr/>
            <p:nvPr/>
          </p:nvSpPr>
          <p:spPr>
            <a:xfrm>
              <a:off x="0" y="4478853"/>
              <a:ext cx="9144000" cy="61800"/>
            </a:xfrm>
            <a:prstGeom prst="rect">
              <a:avLst/>
            </a:prstGeom>
            <a:solidFill>
              <a:schemeClr val="accent3"/>
            </a:solidFill>
            <a:ln>
              <a:noFill/>
            </a:ln>
          </p:spPr>
          <p:txBody>
            <a:bodyPr lIns="91425" tIns="45700" rIns="91425" bIns="45700" anchor="t" anchorCtr="0">
              <a:noAutofit/>
            </a:bodyPr>
            <a:lstStyle/>
            <a:p>
              <a:endParaRPr/>
            </a:p>
          </p:txBody>
        </p:sp>
        <p:sp>
          <p:nvSpPr>
            <p:cNvPr id="19" name="Shape 19"/>
            <p:cNvSpPr/>
            <p:nvPr/>
          </p:nvSpPr>
          <p:spPr>
            <a:xfrm>
              <a:off x="0" y="3690482"/>
              <a:ext cx="9144000" cy="45600"/>
            </a:xfrm>
            <a:prstGeom prst="rect">
              <a:avLst/>
            </a:prstGeom>
            <a:solidFill>
              <a:srgbClr val="FFA711"/>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rtl="0">
              <a:buNone/>
              <a:defRPr>
                <a:solidFill>
                  <a:srgbClr val="FFA711"/>
                </a:solidFill>
              </a:defRPr>
            </a:lvl1pPr>
            <a:lvl2pPr rtl="0">
              <a:buNone/>
              <a:defRPr>
                <a:solidFill>
                  <a:srgbClr val="FFA711"/>
                </a:solidFill>
              </a:defRPr>
            </a:lvl2pPr>
            <a:lvl3pPr rtl="0">
              <a:buNone/>
              <a:defRPr>
                <a:solidFill>
                  <a:srgbClr val="FFA711"/>
                </a:solidFill>
              </a:defRPr>
            </a:lvl3pPr>
            <a:lvl4pPr rtl="0">
              <a:buNone/>
              <a:defRPr>
                <a:solidFill>
                  <a:srgbClr val="FFA711"/>
                </a:solidFill>
              </a:defRPr>
            </a:lvl4pPr>
            <a:lvl5pPr rtl="0">
              <a:buNone/>
              <a:defRPr>
                <a:solidFill>
                  <a:srgbClr val="FFA711"/>
                </a:solidFill>
              </a:defRPr>
            </a:lvl5pPr>
            <a:lvl6pPr rtl="0">
              <a:buNone/>
              <a:defRPr>
                <a:solidFill>
                  <a:srgbClr val="FFA711"/>
                </a:solidFill>
              </a:defRPr>
            </a:lvl6pPr>
            <a:lvl7pPr rtl="0">
              <a:buNone/>
              <a:defRPr>
                <a:solidFill>
                  <a:srgbClr val="FFA711"/>
                </a:solidFill>
              </a:defRPr>
            </a:lvl7pPr>
            <a:lvl8pPr rtl="0">
              <a:buNone/>
              <a:defRPr>
                <a:solidFill>
                  <a:srgbClr val="FFA711"/>
                </a:solidFill>
              </a:defRPr>
            </a:lvl8pPr>
            <a:lvl9pPr rtl="0">
              <a:buNone/>
              <a:defRPr>
                <a:solidFill>
                  <a:srgbClr val="FFA711"/>
                </a:solidFill>
              </a:defRPr>
            </a:lvl9pPr>
          </a:lstStyle>
          <a:p>
            <a:endParaRPr/>
          </a:p>
        </p:txBody>
      </p:sp>
      <p:sp>
        <p:nvSpPr>
          <p:cNvPr id="22" name="Shape 22"/>
          <p:cNvSpPr txBox="1">
            <a:spLocks noGrp="1"/>
          </p:cNvSpPr>
          <p:nvPr>
            <p:ph type="body" idx="1"/>
          </p:nvPr>
        </p:nvSpPr>
        <p:spPr>
          <a:xfrm>
            <a:off x="457200" y="1600200"/>
            <a:ext cx="8229600" cy="4356000"/>
          </a:xfrm>
          <a:prstGeom prst="rect">
            <a:avLst/>
          </a:prstGeom>
          <a:noFill/>
          <a:ln>
            <a:noFill/>
          </a:ln>
        </p:spPr>
        <p:txBody>
          <a:bodyPr lIns="91425" tIns="91425" rIns="91425" bIns="91425" anchor="t" anchorCtr="0"/>
          <a:lstStyle>
            <a:lvl1pPr marL="342900" indent="-342900" algn="l" rtl="0">
              <a:spcBef>
                <a:spcPts val="0"/>
              </a:spcBef>
              <a:buClr>
                <a:schemeClr val="lt2"/>
              </a:buClr>
              <a:buSzPct val="166666"/>
              <a:buFont typeface="Arial"/>
              <a:buChar char="•"/>
              <a:defRPr sz="3200">
                <a:solidFill>
                  <a:schemeClr val="lt2"/>
                </a:solidFill>
                <a:latin typeface="Georgia"/>
                <a:ea typeface="Georgia"/>
                <a:cs typeface="Georgia"/>
                <a:sym typeface="Georgia"/>
              </a:defRPr>
            </a:lvl1pPr>
            <a:lvl2pPr marL="742950" indent="-285750" algn="l" rtl="0">
              <a:spcBef>
                <a:spcPts val="560"/>
              </a:spcBef>
              <a:buClr>
                <a:schemeClr val="lt2"/>
              </a:buClr>
              <a:buSzPct val="100000"/>
              <a:buFont typeface="Courier New"/>
              <a:buChar char="o"/>
              <a:defRPr sz="2800">
                <a:solidFill>
                  <a:schemeClr val="lt2"/>
                </a:solidFill>
                <a:latin typeface="Georgia"/>
                <a:ea typeface="Georgia"/>
                <a:cs typeface="Georgia"/>
                <a:sym typeface="Georgia"/>
              </a:defRPr>
            </a:lvl2pPr>
            <a:lvl3pPr marL="1143000" indent="-228600" algn="l" rtl="0">
              <a:spcBef>
                <a:spcPts val="480"/>
              </a:spcBef>
              <a:buClr>
                <a:schemeClr val="lt2"/>
              </a:buClr>
              <a:buSzPct val="100000"/>
              <a:buFont typeface="Wingdings"/>
              <a:buChar char="§"/>
              <a:defRPr sz="2400">
                <a:solidFill>
                  <a:schemeClr val="lt2"/>
                </a:solidFill>
                <a:latin typeface="Georgia"/>
                <a:ea typeface="Georgia"/>
                <a:cs typeface="Georgia"/>
                <a:sym typeface="Georgia"/>
              </a:defRPr>
            </a:lvl3pPr>
            <a:lvl4pPr marL="1600200" indent="-228600" algn="l" rtl="0">
              <a:spcBef>
                <a:spcPts val="400"/>
              </a:spcBef>
              <a:buClr>
                <a:schemeClr val="lt2"/>
              </a:buClr>
              <a:buSzPct val="166666"/>
              <a:buFont typeface="Arial"/>
              <a:buChar char="•"/>
              <a:defRPr sz="2000">
                <a:solidFill>
                  <a:schemeClr val="lt2"/>
                </a:solidFill>
                <a:latin typeface="Georgia"/>
                <a:ea typeface="Georgia"/>
                <a:cs typeface="Georgia"/>
                <a:sym typeface="Georgia"/>
              </a:defRPr>
            </a:lvl4pPr>
            <a:lvl5pPr marL="2057400" indent="-228600" algn="l" rtl="0">
              <a:spcBef>
                <a:spcPts val="400"/>
              </a:spcBef>
              <a:buClr>
                <a:schemeClr val="lt2"/>
              </a:buClr>
              <a:buSzPct val="100000"/>
              <a:buFont typeface="Courier New"/>
              <a:buChar char="o"/>
              <a:defRPr sz="2000">
                <a:solidFill>
                  <a:schemeClr val="lt2"/>
                </a:solidFill>
                <a:latin typeface="Georgia"/>
                <a:ea typeface="Georgia"/>
                <a:cs typeface="Georgia"/>
                <a:sym typeface="Georgia"/>
              </a:defRPr>
            </a:lvl5pPr>
            <a:lvl6pPr marL="2514600" indent="-228600" algn="l" rtl="0">
              <a:spcBef>
                <a:spcPts val="400"/>
              </a:spcBef>
              <a:buClr>
                <a:schemeClr val="lt2"/>
              </a:buClr>
              <a:buSzPct val="100000"/>
              <a:buFont typeface="Wingdings"/>
              <a:buChar char="§"/>
              <a:defRPr sz="2000">
                <a:solidFill>
                  <a:schemeClr val="lt2"/>
                </a:solidFill>
                <a:latin typeface="Georgia"/>
                <a:ea typeface="Georgia"/>
                <a:cs typeface="Georgia"/>
                <a:sym typeface="Georgia"/>
              </a:defRPr>
            </a:lvl6pPr>
            <a:lvl7pPr marL="2971800" indent="-228600" algn="l" rtl="0">
              <a:spcBef>
                <a:spcPts val="400"/>
              </a:spcBef>
              <a:buClr>
                <a:schemeClr val="lt2"/>
              </a:buClr>
              <a:buSzPct val="166666"/>
              <a:buFont typeface="Arial"/>
              <a:buChar char="•"/>
              <a:defRPr sz="2000">
                <a:solidFill>
                  <a:schemeClr val="lt2"/>
                </a:solidFill>
                <a:latin typeface="Georgia"/>
                <a:ea typeface="Georgia"/>
                <a:cs typeface="Georgia"/>
                <a:sym typeface="Georgia"/>
              </a:defRPr>
            </a:lvl7pPr>
            <a:lvl8pPr marL="3429000" indent="-228600" algn="l" rtl="0">
              <a:spcBef>
                <a:spcPts val="400"/>
              </a:spcBef>
              <a:buClr>
                <a:schemeClr val="lt2"/>
              </a:buClr>
              <a:buSzPct val="100000"/>
              <a:buFont typeface="Courier New"/>
              <a:buChar char="o"/>
              <a:defRPr sz="2000" baseline="0">
                <a:solidFill>
                  <a:schemeClr val="lt2"/>
                </a:solidFill>
                <a:latin typeface="Georgia"/>
                <a:ea typeface="Georgia"/>
                <a:cs typeface="Georgia"/>
                <a:sym typeface="Georgia"/>
              </a:defRPr>
            </a:lvl8pPr>
            <a:lvl9pPr marL="3886200" indent="-228600" algn="l" rtl="0">
              <a:spcBef>
                <a:spcPts val="400"/>
              </a:spcBef>
              <a:buClr>
                <a:schemeClr val="lt2"/>
              </a:buClr>
              <a:buSzPct val="100000"/>
              <a:buFont typeface="Wingdings"/>
              <a:buChar char="§"/>
              <a:defRPr sz="2000" baseline="0">
                <a:solidFill>
                  <a:schemeClr val="lt2"/>
                </a:solidFill>
                <a:latin typeface="Georgia"/>
                <a:ea typeface="Georgia"/>
                <a:cs typeface="Georgia"/>
                <a:sym typeface="Georgia"/>
              </a:defRPr>
            </a:lvl9pPr>
          </a:lstStyle>
          <a:p>
            <a:endParaRPr/>
          </a:p>
        </p:txBody>
      </p:sp>
      <p:grpSp>
        <p:nvGrpSpPr>
          <p:cNvPr id="23" name="Shape 23"/>
          <p:cNvGrpSpPr/>
          <p:nvPr/>
        </p:nvGrpSpPr>
        <p:grpSpPr>
          <a:xfrm>
            <a:off x="0" y="6078691"/>
            <a:ext cx="9144000" cy="779372"/>
            <a:chOff x="0" y="3690482"/>
            <a:chExt cx="9144000" cy="301556"/>
          </a:xfrm>
        </p:grpSpPr>
        <p:sp>
          <p:nvSpPr>
            <p:cNvPr id="24" name="Shape 24"/>
            <p:cNvSpPr/>
            <p:nvPr/>
          </p:nvSpPr>
          <p:spPr>
            <a:xfrm>
              <a:off x="0" y="3774403"/>
              <a:ext cx="9144000" cy="118500"/>
            </a:xfrm>
            <a:prstGeom prst="rect">
              <a:avLst/>
            </a:prstGeom>
            <a:solidFill>
              <a:schemeClr val="accent1"/>
            </a:solidFill>
            <a:ln>
              <a:noFill/>
            </a:ln>
          </p:spPr>
          <p:txBody>
            <a:bodyPr lIns="91425" tIns="45700" rIns="91425" bIns="45700" anchor="t" anchorCtr="0">
              <a:noAutofit/>
            </a:bodyPr>
            <a:lstStyle/>
            <a:p>
              <a:endParaRPr/>
            </a:p>
          </p:txBody>
        </p:sp>
        <p:sp>
          <p:nvSpPr>
            <p:cNvPr id="25" name="Shape 25"/>
            <p:cNvSpPr/>
            <p:nvPr/>
          </p:nvSpPr>
          <p:spPr>
            <a:xfrm>
              <a:off x="0" y="3875339"/>
              <a:ext cx="9144000" cy="116699"/>
            </a:xfrm>
            <a:prstGeom prst="rect">
              <a:avLst/>
            </a:prstGeom>
            <a:solidFill>
              <a:schemeClr val="lt2"/>
            </a:solidFill>
            <a:ln>
              <a:noFill/>
            </a:ln>
          </p:spPr>
          <p:txBody>
            <a:bodyPr lIns="91425" tIns="45700" rIns="91425" bIns="45700" anchor="t" anchorCtr="0">
              <a:noAutofit/>
            </a:bodyPr>
            <a:lstStyle/>
            <a:p>
              <a:endParaRPr/>
            </a:p>
          </p:txBody>
        </p:sp>
        <p:sp>
          <p:nvSpPr>
            <p:cNvPr id="26" name="Shape 26"/>
            <p:cNvSpPr/>
            <p:nvPr/>
          </p:nvSpPr>
          <p:spPr>
            <a:xfrm>
              <a:off x="0" y="3690482"/>
              <a:ext cx="9144000" cy="45600"/>
            </a:xfrm>
            <a:prstGeom prst="rect">
              <a:avLst/>
            </a:prstGeom>
            <a:solidFill>
              <a:srgbClr val="FF6428"/>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7"/>
        <p:cNvGrpSpPr/>
        <p:nvPr/>
      </p:nvGrpSpPr>
      <p:grpSpPr>
        <a:xfrm>
          <a:off x="0" y="0"/>
          <a:ext cx="0" cy="0"/>
          <a:chOff x="0" y="0"/>
          <a:chExt cx="0" cy="0"/>
        </a:xfrm>
      </p:grpSpPr>
      <p:sp>
        <p:nvSpPr>
          <p:cNvPr id="28" name="Shape 28"/>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1pPr>
            <a:lvl2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2pPr>
            <a:lvl3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3pPr>
            <a:lvl4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4pPr>
            <a:lvl5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5pPr>
            <a:lvl6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6pPr>
            <a:lvl7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7pPr>
            <a:lvl8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8pPr>
            <a:lvl9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9pPr>
          </a:lstStyle>
          <a:p>
            <a:endParaRPr/>
          </a:p>
        </p:txBody>
      </p:sp>
      <p:sp>
        <p:nvSpPr>
          <p:cNvPr id="29" name="Shape 29"/>
          <p:cNvSpPr txBox="1">
            <a:spLocks noGrp="1"/>
          </p:cNvSpPr>
          <p:nvPr>
            <p:ph type="body" idx="1"/>
          </p:nvPr>
        </p:nvSpPr>
        <p:spPr>
          <a:xfrm>
            <a:off x="457200" y="1600200"/>
            <a:ext cx="4038599" cy="4356000"/>
          </a:xfrm>
          <a:prstGeom prst="rect">
            <a:avLst/>
          </a:prstGeom>
          <a:noFill/>
          <a:ln>
            <a:noFill/>
          </a:ln>
        </p:spPr>
        <p:txBody>
          <a:bodyPr lIns="91425" tIns="91425" rIns="91425" bIns="91425" anchor="t" anchorCtr="0"/>
          <a:lstStyle>
            <a:lvl1pPr rtl="0">
              <a:buNone/>
              <a:defRPr sz="2800">
                <a:solidFill>
                  <a:schemeClr val="lt2"/>
                </a:solidFill>
              </a:defRPr>
            </a:lvl1pPr>
            <a:lvl2pPr rtl="0">
              <a:buNone/>
              <a:defRPr sz="2400">
                <a:solidFill>
                  <a:schemeClr val="lt2"/>
                </a:solidFill>
              </a:defRPr>
            </a:lvl2pPr>
            <a:lvl3pPr rtl="0">
              <a:buNone/>
              <a:defRPr sz="2000">
                <a:solidFill>
                  <a:schemeClr val="lt2"/>
                </a:solidFill>
              </a:defRPr>
            </a:lvl3pPr>
            <a:lvl4pPr rtl="0">
              <a:buNone/>
              <a:defRPr sz="1800">
                <a:solidFill>
                  <a:schemeClr val="lt2"/>
                </a:solidFill>
              </a:defRPr>
            </a:lvl4pPr>
            <a:lvl5pPr rtl="0">
              <a:buNone/>
              <a:defRPr sz="1800">
                <a:solidFill>
                  <a:schemeClr val="lt2"/>
                </a:solidFill>
              </a:defRPr>
            </a:lvl5pPr>
            <a:lvl6pPr rtl="0">
              <a:buNone/>
              <a:defRPr sz="1800"/>
            </a:lvl6pPr>
            <a:lvl7pPr rtl="0">
              <a:buNone/>
              <a:defRPr sz="1800"/>
            </a:lvl7pPr>
            <a:lvl8pPr rtl="0">
              <a:buNone/>
              <a:defRPr sz="1800"/>
            </a:lvl8pPr>
            <a:lvl9pPr rtl="0">
              <a:buNone/>
              <a:defRPr sz="1800"/>
            </a:lvl9pPr>
          </a:lstStyle>
          <a:p>
            <a:endParaRPr/>
          </a:p>
        </p:txBody>
      </p:sp>
      <p:sp>
        <p:nvSpPr>
          <p:cNvPr id="30" name="Shape 30"/>
          <p:cNvSpPr txBox="1">
            <a:spLocks noGrp="1"/>
          </p:cNvSpPr>
          <p:nvPr>
            <p:ph type="body" idx="2"/>
          </p:nvPr>
        </p:nvSpPr>
        <p:spPr>
          <a:xfrm>
            <a:off x="4648200" y="1600200"/>
            <a:ext cx="4038599" cy="4356000"/>
          </a:xfrm>
          <a:prstGeom prst="rect">
            <a:avLst/>
          </a:prstGeom>
          <a:noFill/>
          <a:ln>
            <a:noFill/>
          </a:ln>
        </p:spPr>
        <p:txBody>
          <a:bodyPr lIns="91425" tIns="91425" rIns="91425" bIns="91425" anchor="t" anchorCtr="0"/>
          <a:lstStyle>
            <a:lvl1pPr rtl="0">
              <a:buNone/>
              <a:defRPr sz="2800">
                <a:solidFill>
                  <a:schemeClr val="lt2"/>
                </a:solidFill>
              </a:defRPr>
            </a:lvl1pPr>
            <a:lvl2pPr rtl="0">
              <a:buNone/>
              <a:defRPr sz="2400">
                <a:solidFill>
                  <a:schemeClr val="lt2"/>
                </a:solidFill>
              </a:defRPr>
            </a:lvl2pPr>
            <a:lvl3pPr rtl="0">
              <a:buNone/>
              <a:defRPr sz="2000">
                <a:solidFill>
                  <a:schemeClr val="lt2"/>
                </a:solidFill>
              </a:defRPr>
            </a:lvl3pPr>
            <a:lvl4pPr rtl="0">
              <a:buNone/>
              <a:defRPr sz="1800">
                <a:solidFill>
                  <a:schemeClr val="lt2"/>
                </a:solidFill>
              </a:defRPr>
            </a:lvl4pPr>
            <a:lvl5pPr rtl="0">
              <a:buNone/>
              <a:defRPr sz="1800">
                <a:solidFill>
                  <a:schemeClr val="lt2"/>
                </a:solidFill>
              </a:defRPr>
            </a:lvl5pPr>
            <a:lvl6pPr rtl="0">
              <a:buNone/>
              <a:defRPr sz="1800"/>
            </a:lvl6pPr>
            <a:lvl7pPr rtl="0">
              <a:buNone/>
              <a:defRPr sz="1800"/>
            </a:lvl7pPr>
            <a:lvl8pPr rtl="0">
              <a:buNone/>
              <a:defRPr sz="1800"/>
            </a:lvl8pPr>
            <a:lvl9pPr rtl="0">
              <a:buNone/>
              <a:defRPr sz="1800"/>
            </a:lvl9pPr>
          </a:lstStyle>
          <a:p>
            <a:endParaRPr/>
          </a:p>
        </p:txBody>
      </p:sp>
      <p:grpSp>
        <p:nvGrpSpPr>
          <p:cNvPr id="31" name="Shape 31"/>
          <p:cNvGrpSpPr/>
          <p:nvPr/>
        </p:nvGrpSpPr>
        <p:grpSpPr>
          <a:xfrm>
            <a:off x="0" y="6078691"/>
            <a:ext cx="9144000" cy="779372"/>
            <a:chOff x="0" y="3690482"/>
            <a:chExt cx="9144000" cy="301556"/>
          </a:xfrm>
        </p:grpSpPr>
        <p:sp>
          <p:nvSpPr>
            <p:cNvPr id="32" name="Shape 32"/>
            <p:cNvSpPr/>
            <p:nvPr/>
          </p:nvSpPr>
          <p:spPr>
            <a:xfrm>
              <a:off x="0" y="3774403"/>
              <a:ext cx="9144000" cy="118500"/>
            </a:xfrm>
            <a:prstGeom prst="rect">
              <a:avLst/>
            </a:prstGeom>
            <a:solidFill>
              <a:schemeClr val="accent3"/>
            </a:solidFill>
            <a:ln>
              <a:noFill/>
            </a:ln>
          </p:spPr>
          <p:txBody>
            <a:bodyPr lIns="91425" tIns="45700" rIns="91425" bIns="45700" anchor="t" anchorCtr="0">
              <a:noAutofit/>
            </a:bodyPr>
            <a:lstStyle/>
            <a:p>
              <a:endParaRPr/>
            </a:p>
          </p:txBody>
        </p:sp>
        <p:sp>
          <p:nvSpPr>
            <p:cNvPr id="33" name="Shape 33"/>
            <p:cNvSpPr/>
            <p:nvPr/>
          </p:nvSpPr>
          <p:spPr>
            <a:xfrm>
              <a:off x="0" y="3875339"/>
              <a:ext cx="9144000" cy="116699"/>
            </a:xfrm>
            <a:prstGeom prst="rect">
              <a:avLst/>
            </a:prstGeom>
            <a:solidFill>
              <a:srgbClr val="E9E0C9"/>
            </a:solidFill>
            <a:ln>
              <a:noFill/>
            </a:ln>
          </p:spPr>
          <p:txBody>
            <a:bodyPr lIns="91425" tIns="45700" rIns="91425" bIns="45700" anchor="t" anchorCtr="0">
              <a:noAutofit/>
            </a:bodyPr>
            <a:lstStyle/>
            <a:p>
              <a:endParaRPr/>
            </a:p>
          </p:txBody>
        </p:sp>
        <p:sp>
          <p:nvSpPr>
            <p:cNvPr id="34" name="Shape 34"/>
            <p:cNvSpPr/>
            <p:nvPr/>
          </p:nvSpPr>
          <p:spPr>
            <a:xfrm>
              <a:off x="0" y="3690482"/>
              <a:ext cx="9144000" cy="45600"/>
            </a:xfrm>
            <a:prstGeom prst="rect">
              <a:avLst/>
            </a:prstGeom>
            <a:solidFill>
              <a:srgbClr val="FFA711"/>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1pPr>
            <a:lvl2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2pPr>
            <a:lvl3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3pPr>
            <a:lvl4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4pPr>
            <a:lvl5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5pPr>
            <a:lvl6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6pPr>
            <a:lvl7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7pPr>
            <a:lvl8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8pPr>
            <a:lvl9pPr algn="l" rtl="0">
              <a:spcBef>
                <a:spcPts val="0"/>
              </a:spcBef>
              <a:buClr>
                <a:schemeClr val="accent2"/>
              </a:buClr>
              <a:buSzPct val="100000"/>
              <a:buFont typeface="Georgia"/>
              <a:buNone/>
              <a:defRPr sz="4400">
                <a:solidFill>
                  <a:schemeClr val="accent2"/>
                </a:solidFill>
                <a:latin typeface="Georgia"/>
                <a:ea typeface="Georgia"/>
                <a:cs typeface="Georgia"/>
                <a:sym typeface="Georgia"/>
              </a:defRPr>
            </a:lvl9pPr>
          </a:lstStyle>
          <a:p>
            <a:endParaRPr/>
          </a:p>
        </p:txBody>
      </p:sp>
      <p:grpSp>
        <p:nvGrpSpPr>
          <p:cNvPr id="37" name="Shape 37"/>
          <p:cNvGrpSpPr/>
          <p:nvPr/>
        </p:nvGrpSpPr>
        <p:grpSpPr>
          <a:xfrm>
            <a:off x="0" y="6078691"/>
            <a:ext cx="9144000" cy="779372"/>
            <a:chOff x="0" y="3690482"/>
            <a:chExt cx="9144000" cy="301556"/>
          </a:xfrm>
        </p:grpSpPr>
        <p:sp>
          <p:nvSpPr>
            <p:cNvPr id="38" name="Shape 38"/>
            <p:cNvSpPr/>
            <p:nvPr/>
          </p:nvSpPr>
          <p:spPr>
            <a:xfrm>
              <a:off x="0" y="3774403"/>
              <a:ext cx="9144000" cy="118500"/>
            </a:xfrm>
            <a:prstGeom prst="rect">
              <a:avLst/>
            </a:prstGeom>
            <a:solidFill>
              <a:schemeClr val="accent4"/>
            </a:solidFill>
            <a:ln>
              <a:noFill/>
            </a:ln>
          </p:spPr>
          <p:txBody>
            <a:bodyPr lIns="91425" tIns="45700" rIns="91425" bIns="45700" anchor="t" anchorCtr="0">
              <a:noAutofit/>
            </a:bodyPr>
            <a:lstStyle/>
            <a:p>
              <a:endParaRPr/>
            </a:p>
          </p:txBody>
        </p:sp>
        <p:sp>
          <p:nvSpPr>
            <p:cNvPr id="39" name="Shape 39"/>
            <p:cNvSpPr/>
            <p:nvPr/>
          </p:nvSpPr>
          <p:spPr>
            <a:xfrm>
              <a:off x="0" y="3875339"/>
              <a:ext cx="9144000" cy="116699"/>
            </a:xfrm>
            <a:prstGeom prst="rect">
              <a:avLst/>
            </a:prstGeom>
            <a:solidFill>
              <a:srgbClr val="E9E0C9"/>
            </a:solidFill>
            <a:ln>
              <a:noFill/>
            </a:ln>
          </p:spPr>
          <p:txBody>
            <a:bodyPr lIns="91425" tIns="45700" rIns="91425" bIns="45700" anchor="t" anchorCtr="0">
              <a:noAutofit/>
            </a:bodyPr>
            <a:lstStyle/>
            <a:p>
              <a:endParaRPr/>
            </a:p>
          </p:txBody>
        </p:sp>
        <p:sp>
          <p:nvSpPr>
            <p:cNvPr id="40" name="Shape 40"/>
            <p:cNvSpPr/>
            <p:nvPr/>
          </p:nvSpPr>
          <p:spPr>
            <a:xfrm>
              <a:off x="0" y="3690482"/>
              <a:ext cx="9144000" cy="45600"/>
            </a:xfrm>
            <a:prstGeom prst="rect">
              <a:avLst/>
            </a:prstGeom>
            <a:solidFill>
              <a:schemeClr val="accent1"/>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1792288" y="5367337"/>
            <a:ext cx="5486399" cy="629400"/>
          </a:xfrm>
          <a:prstGeom prst="rect">
            <a:avLst/>
          </a:prstGeom>
          <a:noFill/>
          <a:ln>
            <a:noFill/>
          </a:ln>
        </p:spPr>
        <p:txBody>
          <a:bodyPr lIns="91425" tIns="91425" rIns="91425" bIns="91425" anchor="t" anchorCtr="0"/>
          <a:lstStyle>
            <a:lvl1pPr marL="0" indent="88900" algn="ctr" rtl="0">
              <a:buClr>
                <a:srgbClr val="FFA711"/>
              </a:buClr>
              <a:buSzPct val="100000"/>
              <a:buFont typeface="Georgia"/>
              <a:buNone/>
              <a:defRPr sz="1400">
                <a:solidFill>
                  <a:srgbClr val="FFA711"/>
                </a:solidFill>
              </a:defRPr>
            </a:lvl1pPr>
            <a:lvl2pPr marL="0" indent="88900" algn="ctr" rtl="0">
              <a:buClr>
                <a:srgbClr val="FFA711"/>
              </a:buClr>
              <a:buSzPct val="100000"/>
              <a:buFont typeface="Georgia"/>
              <a:buNone/>
              <a:defRPr sz="1400">
                <a:solidFill>
                  <a:srgbClr val="FFA711"/>
                </a:solidFill>
              </a:defRPr>
            </a:lvl2pPr>
            <a:lvl3pPr marL="0" indent="88900" algn="ctr" rtl="0">
              <a:buClr>
                <a:srgbClr val="FFA711"/>
              </a:buClr>
              <a:buSzPct val="100000"/>
              <a:buFont typeface="Georgia"/>
              <a:buNone/>
              <a:defRPr sz="1400">
                <a:solidFill>
                  <a:srgbClr val="FFA711"/>
                </a:solidFill>
              </a:defRPr>
            </a:lvl3pPr>
            <a:lvl4pPr marL="0" indent="88900" algn="ctr" rtl="0">
              <a:buClr>
                <a:srgbClr val="FFA711"/>
              </a:buClr>
              <a:buSzPct val="100000"/>
              <a:buFont typeface="Georgia"/>
              <a:buNone/>
              <a:defRPr sz="1400">
                <a:solidFill>
                  <a:srgbClr val="FFA711"/>
                </a:solidFill>
              </a:defRPr>
            </a:lvl4pPr>
            <a:lvl5pPr marL="0" indent="88900" algn="ctr" rtl="0">
              <a:buClr>
                <a:srgbClr val="FFA711"/>
              </a:buClr>
              <a:buSzPct val="100000"/>
              <a:buFont typeface="Georgia"/>
              <a:buNone/>
              <a:defRPr sz="1400">
                <a:solidFill>
                  <a:srgbClr val="FFA711"/>
                </a:solidFill>
              </a:defRPr>
            </a:lvl5pPr>
            <a:lvl6pPr marL="0" indent="88900" algn="ctr" rtl="0">
              <a:buClr>
                <a:srgbClr val="FFA711"/>
              </a:buClr>
              <a:buSzPct val="100000"/>
              <a:buFont typeface="Georgia"/>
              <a:buNone/>
              <a:defRPr sz="1400">
                <a:solidFill>
                  <a:srgbClr val="FFA711"/>
                </a:solidFill>
              </a:defRPr>
            </a:lvl6pPr>
            <a:lvl7pPr marL="0" indent="88900" algn="ctr" rtl="0">
              <a:buClr>
                <a:srgbClr val="FFA711"/>
              </a:buClr>
              <a:buSzPct val="100000"/>
              <a:buFont typeface="Georgia"/>
              <a:buNone/>
              <a:defRPr sz="1400">
                <a:solidFill>
                  <a:srgbClr val="FFA711"/>
                </a:solidFill>
              </a:defRPr>
            </a:lvl7pPr>
            <a:lvl8pPr marL="0" indent="88900" algn="ctr" rtl="0">
              <a:buClr>
                <a:srgbClr val="FFA711"/>
              </a:buClr>
              <a:buSzPct val="100000"/>
              <a:buFont typeface="Georgia"/>
              <a:buNone/>
              <a:defRPr sz="1400">
                <a:solidFill>
                  <a:srgbClr val="FFA711"/>
                </a:solidFill>
              </a:defRPr>
            </a:lvl8pPr>
            <a:lvl9pPr marL="0" indent="88900" algn="ctr" rtl="0">
              <a:buClr>
                <a:srgbClr val="FFA711"/>
              </a:buClr>
              <a:buSzPct val="100000"/>
              <a:buFont typeface="Georgia"/>
              <a:buNone/>
              <a:defRPr sz="1400">
                <a:solidFill>
                  <a:srgbClr val="FFA711"/>
                </a:solidFill>
              </a:defRPr>
            </a:lvl9pPr>
          </a:lstStyle>
          <a:p>
            <a:endParaRPr/>
          </a:p>
        </p:txBody>
      </p:sp>
      <p:grpSp>
        <p:nvGrpSpPr>
          <p:cNvPr id="43" name="Shape 43"/>
          <p:cNvGrpSpPr/>
          <p:nvPr/>
        </p:nvGrpSpPr>
        <p:grpSpPr>
          <a:xfrm>
            <a:off x="0" y="6078691"/>
            <a:ext cx="9144000" cy="779372"/>
            <a:chOff x="0" y="3690482"/>
            <a:chExt cx="9144000" cy="301556"/>
          </a:xfrm>
        </p:grpSpPr>
        <p:sp>
          <p:nvSpPr>
            <p:cNvPr id="44" name="Shape 44"/>
            <p:cNvSpPr/>
            <p:nvPr/>
          </p:nvSpPr>
          <p:spPr>
            <a:xfrm>
              <a:off x="0" y="3774403"/>
              <a:ext cx="9144000" cy="118500"/>
            </a:xfrm>
            <a:prstGeom prst="rect">
              <a:avLst/>
            </a:prstGeom>
            <a:solidFill>
              <a:schemeClr val="accent1"/>
            </a:solidFill>
            <a:ln>
              <a:noFill/>
            </a:ln>
          </p:spPr>
          <p:txBody>
            <a:bodyPr lIns="91425" tIns="45700" rIns="91425" bIns="45700" anchor="t" anchorCtr="0">
              <a:noAutofit/>
            </a:bodyPr>
            <a:lstStyle/>
            <a:p>
              <a:endParaRPr/>
            </a:p>
          </p:txBody>
        </p:sp>
        <p:sp>
          <p:nvSpPr>
            <p:cNvPr id="45" name="Shape 45"/>
            <p:cNvSpPr/>
            <p:nvPr/>
          </p:nvSpPr>
          <p:spPr>
            <a:xfrm>
              <a:off x="0" y="3875339"/>
              <a:ext cx="9144000" cy="116699"/>
            </a:xfrm>
            <a:prstGeom prst="rect">
              <a:avLst/>
            </a:prstGeom>
            <a:solidFill>
              <a:schemeClr val="lt2"/>
            </a:solidFill>
            <a:ln>
              <a:noFill/>
            </a:ln>
          </p:spPr>
          <p:txBody>
            <a:bodyPr lIns="91425" tIns="45700" rIns="91425" bIns="45700" anchor="t" anchorCtr="0">
              <a:noAutofit/>
            </a:bodyPr>
            <a:lstStyle/>
            <a:p>
              <a:endParaRPr/>
            </a:p>
          </p:txBody>
        </p:sp>
        <p:sp>
          <p:nvSpPr>
            <p:cNvPr id="46" name="Shape 46"/>
            <p:cNvSpPr/>
            <p:nvPr/>
          </p:nvSpPr>
          <p:spPr>
            <a:xfrm>
              <a:off x="0" y="3690482"/>
              <a:ext cx="9144000" cy="45600"/>
            </a:xfrm>
            <a:prstGeom prst="rect">
              <a:avLst/>
            </a:prstGeom>
            <a:solidFill>
              <a:srgbClr val="FF6428"/>
            </a:solidFill>
            <a:ln>
              <a:noFill/>
            </a:ln>
          </p:spPr>
          <p:txBody>
            <a:bodyPr lIns="91425" tIns="45700" rIns="91425" bIns="45700" anchor="t" anchorCtr="0">
              <a:noAutofit/>
            </a:bodyPr>
            <a:lstStyle/>
            <a:p>
              <a:endParaRPr/>
            </a:p>
          </p:txBody>
        </p:sp>
      </p:gr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7"/>
        <p:cNvGrpSpPr/>
        <p:nvPr/>
      </p:nvGrpSpPr>
      <p:grpSpPr>
        <a:xfrm>
          <a:off x="0" y="0"/>
          <a:ext cx="0" cy="0"/>
          <a:chOff x="0" y="0"/>
          <a:chExt cx="0" cy="0"/>
        </a:xfrm>
      </p:grpSpPr>
      <p:grpSp>
        <p:nvGrpSpPr>
          <p:cNvPr id="48" name="Shape 48"/>
          <p:cNvGrpSpPr/>
          <p:nvPr/>
        </p:nvGrpSpPr>
        <p:grpSpPr>
          <a:xfrm>
            <a:off x="0" y="4615343"/>
            <a:ext cx="9144000" cy="2197267"/>
            <a:chOff x="0" y="3690482"/>
            <a:chExt cx="9144000" cy="850171"/>
          </a:xfrm>
        </p:grpSpPr>
        <p:sp>
          <p:nvSpPr>
            <p:cNvPr id="49" name="Shape 49"/>
            <p:cNvSpPr/>
            <p:nvPr/>
          </p:nvSpPr>
          <p:spPr>
            <a:xfrm>
              <a:off x="0" y="4419321"/>
              <a:ext cx="9144000" cy="72000"/>
            </a:xfrm>
            <a:prstGeom prst="rect">
              <a:avLst/>
            </a:prstGeom>
            <a:solidFill>
              <a:schemeClr val="lt2"/>
            </a:solidFill>
            <a:ln>
              <a:noFill/>
            </a:ln>
          </p:spPr>
          <p:txBody>
            <a:bodyPr lIns="91425" tIns="45700" rIns="91425" bIns="45700" anchor="t" anchorCtr="0">
              <a:noAutofit/>
            </a:bodyPr>
            <a:lstStyle/>
            <a:p>
              <a:endParaRPr/>
            </a:p>
          </p:txBody>
        </p:sp>
        <p:sp>
          <p:nvSpPr>
            <p:cNvPr id="50" name="Shape 50"/>
            <p:cNvSpPr/>
            <p:nvPr/>
          </p:nvSpPr>
          <p:spPr>
            <a:xfrm>
              <a:off x="0" y="3774403"/>
              <a:ext cx="9144000" cy="118500"/>
            </a:xfrm>
            <a:prstGeom prst="rect">
              <a:avLst/>
            </a:prstGeom>
            <a:solidFill>
              <a:schemeClr val="accent3"/>
            </a:solidFill>
            <a:ln>
              <a:noFill/>
            </a:ln>
          </p:spPr>
          <p:txBody>
            <a:bodyPr lIns="91425" tIns="45700" rIns="91425" bIns="45700" anchor="t" anchorCtr="0">
              <a:noAutofit/>
            </a:bodyPr>
            <a:lstStyle/>
            <a:p>
              <a:endParaRPr/>
            </a:p>
          </p:txBody>
        </p:sp>
        <p:sp>
          <p:nvSpPr>
            <p:cNvPr id="51" name="Shape 51"/>
            <p:cNvSpPr/>
            <p:nvPr/>
          </p:nvSpPr>
          <p:spPr>
            <a:xfrm>
              <a:off x="0" y="3875339"/>
              <a:ext cx="9144000" cy="116699"/>
            </a:xfrm>
            <a:prstGeom prst="rect">
              <a:avLst/>
            </a:prstGeom>
            <a:solidFill>
              <a:schemeClr val="accent4"/>
            </a:solidFill>
            <a:ln>
              <a:noFill/>
            </a:ln>
          </p:spPr>
          <p:txBody>
            <a:bodyPr lIns="91425" tIns="45700" rIns="91425" bIns="45700" anchor="t" anchorCtr="0">
              <a:noAutofit/>
            </a:bodyPr>
            <a:lstStyle/>
            <a:p>
              <a:endParaRPr/>
            </a:p>
          </p:txBody>
        </p:sp>
        <p:sp>
          <p:nvSpPr>
            <p:cNvPr id="52" name="Shape 52"/>
            <p:cNvSpPr/>
            <p:nvPr/>
          </p:nvSpPr>
          <p:spPr>
            <a:xfrm>
              <a:off x="0" y="3956051"/>
              <a:ext cx="9144000" cy="182400"/>
            </a:xfrm>
            <a:prstGeom prst="rect">
              <a:avLst/>
            </a:prstGeom>
            <a:solidFill>
              <a:schemeClr val="accent5"/>
            </a:solidFill>
            <a:ln>
              <a:noFill/>
            </a:ln>
          </p:spPr>
          <p:txBody>
            <a:bodyPr lIns="91425" tIns="45700" rIns="91425" bIns="45700" anchor="t" anchorCtr="0">
              <a:noAutofit/>
            </a:bodyPr>
            <a:lstStyle/>
            <a:p>
              <a:endParaRPr/>
            </a:p>
          </p:txBody>
        </p:sp>
        <p:sp>
          <p:nvSpPr>
            <p:cNvPr id="53" name="Shape 53"/>
            <p:cNvSpPr/>
            <p:nvPr/>
          </p:nvSpPr>
          <p:spPr>
            <a:xfrm>
              <a:off x="0" y="4186767"/>
              <a:ext cx="9144000" cy="133799"/>
            </a:xfrm>
            <a:prstGeom prst="rect">
              <a:avLst/>
            </a:prstGeom>
            <a:solidFill>
              <a:schemeClr val="accent6"/>
            </a:solidFill>
            <a:ln>
              <a:noFill/>
            </a:ln>
          </p:spPr>
          <p:txBody>
            <a:bodyPr lIns="91425" tIns="45700" rIns="91425" bIns="45700" anchor="t" anchorCtr="0">
              <a:noAutofit/>
            </a:bodyPr>
            <a:lstStyle/>
            <a:p>
              <a:endParaRPr/>
            </a:p>
          </p:txBody>
        </p:sp>
        <p:sp>
          <p:nvSpPr>
            <p:cNvPr id="54" name="Shape 54"/>
            <p:cNvSpPr/>
            <p:nvPr/>
          </p:nvSpPr>
          <p:spPr>
            <a:xfrm>
              <a:off x="0" y="4320625"/>
              <a:ext cx="9144000" cy="72000"/>
            </a:xfrm>
            <a:prstGeom prst="rect">
              <a:avLst/>
            </a:prstGeom>
            <a:solidFill>
              <a:schemeClr val="accent1"/>
            </a:solidFill>
            <a:ln>
              <a:noFill/>
            </a:ln>
          </p:spPr>
          <p:txBody>
            <a:bodyPr lIns="91425" tIns="45700" rIns="91425" bIns="45700" anchor="t" anchorCtr="0">
              <a:noAutofit/>
            </a:bodyPr>
            <a:lstStyle/>
            <a:p>
              <a:endParaRPr/>
            </a:p>
          </p:txBody>
        </p:sp>
        <p:sp>
          <p:nvSpPr>
            <p:cNvPr id="55" name="Shape 55"/>
            <p:cNvSpPr/>
            <p:nvPr/>
          </p:nvSpPr>
          <p:spPr>
            <a:xfrm>
              <a:off x="0" y="4478853"/>
              <a:ext cx="9144000" cy="61800"/>
            </a:xfrm>
            <a:prstGeom prst="rect">
              <a:avLst/>
            </a:prstGeom>
            <a:solidFill>
              <a:schemeClr val="accent3"/>
            </a:solidFill>
            <a:ln>
              <a:noFill/>
            </a:ln>
          </p:spPr>
          <p:txBody>
            <a:bodyPr lIns="91425" tIns="45700" rIns="91425" bIns="45700" anchor="t" anchorCtr="0">
              <a:noAutofit/>
            </a:bodyPr>
            <a:lstStyle/>
            <a:p>
              <a:endParaRPr/>
            </a:p>
          </p:txBody>
        </p:sp>
        <p:sp>
          <p:nvSpPr>
            <p:cNvPr id="56" name="Shape 56"/>
            <p:cNvSpPr/>
            <p:nvPr/>
          </p:nvSpPr>
          <p:spPr>
            <a:xfrm>
              <a:off x="0" y="3690482"/>
              <a:ext cx="9144000" cy="45600"/>
            </a:xfrm>
            <a:prstGeom prst="rect">
              <a:avLst/>
            </a:prstGeom>
            <a:solidFill>
              <a:srgbClr val="FFA711"/>
            </a:solidFill>
            <a:ln>
              <a:noFill/>
            </a:ln>
          </p:spPr>
          <p:txBody>
            <a:bodyPr lIns="91425" tIns="45700" rIns="91425" bIns="45700" anchor="t" anchorCtr="0">
              <a:noAutofit/>
            </a:bodyPr>
            <a:lstStyle/>
            <a:p>
              <a:endParaRPr/>
            </a:p>
          </p:txBody>
        </p:sp>
      </p:gr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7E0F23"/>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a:noFill/>
          <a:ln>
            <a:noFill/>
          </a:ln>
        </p:spPr>
        <p:txBody>
          <a:bodyPr lIns="91425" tIns="91425" rIns="91425" bIns="91425" anchor="ctr" anchorCtr="0"/>
          <a:lstStyle>
            <a:lvl1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1pPr>
            <a:lvl2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2pPr>
            <a:lvl3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3pPr>
            <a:lvl4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4pPr>
            <a:lvl5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5pPr>
            <a:lvl6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6pPr>
            <a:lvl7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7pPr>
            <a:lvl8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8pPr>
            <a:lvl9pPr marL="0" indent="279400" algn="l" rtl="0">
              <a:spcBef>
                <a:spcPts val="0"/>
              </a:spcBef>
              <a:buClr>
                <a:schemeClr val="accent2"/>
              </a:buClr>
              <a:buSzPct val="100000"/>
              <a:buFont typeface="Georgia"/>
              <a:buNone/>
              <a:defRPr sz="4400" b="0" i="0" u="none" strike="noStrike" cap="none" baseline="0">
                <a:solidFill>
                  <a:schemeClr val="accent2"/>
                </a:solidFill>
                <a:latin typeface="Georgia"/>
                <a:ea typeface="Georgia"/>
                <a:cs typeface="Georgia"/>
                <a:sym typeface="Georgia"/>
              </a:defRPr>
            </a:lvl9pPr>
          </a:lstStyle>
          <a:p>
            <a:endParaRPr/>
          </a:p>
        </p:txBody>
      </p:sp>
      <p:sp>
        <p:nvSpPr>
          <p:cNvPr id="6" name="Shape 6"/>
          <p:cNvSpPr txBox="1">
            <a:spLocks noGrp="1"/>
          </p:cNvSpPr>
          <p:nvPr>
            <p:ph type="body" idx="1"/>
          </p:nvPr>
        </p:nvSpPr>
        <p:spPr>
          <a:xfrm>
            <a:off x="457200" y="1600200"/>
            <a:ext cx="8229600" cy="4526100"/>
          </a:xfrm>
          <a:prstGeom prst="rect">
            <a:avLst/>
          </a:prstGeom>
          <a:noFill/>
          <a:ln>
            <a:noFill/>
          </a:ln>
        </p:spPr>
        <p:txBody>
          <a:bodyPr lIns="91425" tIns="91425" rIns="91425" bIns="91425" anchor="t" anchorCtr="0"/>
          <a:lstStyle>
            <a:lvl1pPr marL="342900" indent="-342900" algn="l" rtl="0">
              <a:spcBef>
                <a:spcPts val="0"/>
              </a:spcBef>
              <a:buClr>
                <a:schemeClr val="lt2"/>
              </a:buClr>
              <a:buSzPct val="166666"/>
              <a:buFont typeface="Arial"/>
              <a:buChar char="•"/>
              <a:defRPr sz="3200" b="0" i="0" u="none" strike="noStrike" cap="none" baseline="0">
                <a:solidFill>
                  <a:schemeClr val="lt2"/>
                </a:solidFill>
                <a:latin typeface="Georgia"/>
                <a:ea typeface="Georgia"/>
                <a:cs typeface="Georgia"/>
                <a:sym typeface="Georgia"/>
              </a:defRPr>
            </a:lvl1pPr>
            <a:lvl2pPr marL="742950" indent="-285750" algn="l" rtl="0">
              <a:spcBef>
                <a:spcPts val="560"/>
              </a:spcBef>
              <a:buClr>
                <a:schemeClr val="lt2"/>
              </a:buClr>
              <a:buSzPct val="100000"/>
              <a:buFont typeface="Courier New"/>
              <a:buChar char="o"/>
              <a:defRPr sz="2800" b="0" i="0" u="none" strike="noStrike" cap="none" baseline="0">
                <a:solidFill>
                  <a:schemeClr val="lt2"/>
                </a:solidFill>
                <a:latin typeface="Georgia"/>
                <a:ea typeface="Georgia"/>
                <a:cs typeface="Georgia"/>
                <a:sym typeface="Georgia"/>
              </a:defRPr>
            </a:lvl2pPr>
            <a:lvl3pPr marL="1143000" indent="-228600" algn="l" rtl="0">
              <a:spcBef>
                <a:spcPts val="480"/>
              </a:spcBef>
              <a:buClr>
                <a:schemeClr val="lt2"/>
              </a:buClr>
              <a:buSzPct val="100000"/>
              <a:buFont typeface="Wingdings"/>
              <a:buChar char="§"/>
              <a:defRPr sz="2400" b="0" i="0" u="none" strike="noStrike" cap="none" baseline="0">
                <a:solidFill>
                  <a:schemeClr val="lt2"/>
                </a:solidFill>
                <a:latin typeface="Georgia"/>
                <a:ea typeface="Georgia"/>
                <a:cs typeface="Georgia"/>
                <a:sym typeface="Georgia"/>
              </a:defRPr>
            </a:lvl3pPr>
            <a:lvl4pPr marL="1600200" indent="-228600" algn="l" rtl="0">
              <a:spcBef>
                <a:spcPts val="400"/>
              </a:spcBef>
              <a:buClr>
                <a:schemeClr val="lt2"/>
              </a:buClr>
              <a:buSzPct val="166666"/>
              <a:buFont typeface="Arial"/>
              <a:buChar char="•"/>
              <a:defRPr sz="2000" b="0" i="0" u="none" strike="noStrike" cap="none" baseline="0">
                <a:solidFill>
                  <a:schemeClr val="lt2"/>
                </a:solidFill>
                <a:latin typeface="Georgia"/>
                <a:ea typeface="Georgia"/>
                <a:cs typeface="Georgia"/>
                <a:sym typeface="Georgia"/>
              </a:defRPr>
            </a:lvl4pPr>
            <a:lvl5pPr marL="2057400" indent="-228600" algn="l" rtl="0">
              <a:spcBef>
                <a:spcPts val="400"/>
              </a:spcBef>
              <a:buClr>
                <a:schemeClr val="lt2"/>
              </a:buClr>
              <a:buSzPct val="100000"/>
              <a:buFont typeface="Courier New"/>
              <a:buChar char="o"/>
              <a:defRPr sz="2000" b="0" i="0" u="none" strike="noStrike" cap="none" baseline="0">
                <a:solidFill>
                  <a:schemeClr val="lt2"/>
                </a:solidFill>
                <a:latin typeface="Georgia"/>
                <a:ea typeface="Georgia"/>
                <a:cs typeface="Georgia"/>
                <a:sym typeface="Georgia"/>
              </a:defRPr>
            </a:lvl5pPr>
            <a:lvl6pPr marL="2514600" indent="-228600" algn="l" rtl="0">
              <a:spcBef>
                <a:spcPts val="400"/>
              </a:spcBef>
              <a:buClr>
                <a:schemeClr val="lt2"/>
              </a:buClr>
              <a:buSzPct val="100000"/>
              <a:buFont typeface="Wingdings"/>
              <a:buChar char="§"/>
              <a:defRPr sz="2000" b="0" i="0" u="none" strike="noStrike" cap="none" baseline="0">
                <a:solidFill>
                  <a:schemeClr val="lt2"/>
                </a:solidFill>
                <a:latin typeface="Georgia"/>
                <a:ea typeface="Georgia"/>
                <a:cs typeface="Georgia"/>
                <a:sym typeface="Georgia"/>
              </a:defRPr>
            </a:lvl6pPr>
            <a:lvl7pPr marL="2971800" indent="-228600" algn="l" rtl="0">
              <a:spcBef>
                <a:spcPts val="400"/>
              </a:spcBef>
              <a:buClr>
                <a:schemeClr val="lt2"/>
              </a:buClr>
              <a:buSzPct val="166666"/>
              <a:buFont typeface="Arial"/>
              <a:buChar char="•"/>
              <a:defRPr sz="2000" b="0" i="0" u="none" strike="noStrike" cap="none" baseline="0">
                <a:solidFill>
                  <a:schemeClr val="lt2"/>
                </a:solidFill>
                <a:latin typeface="Georgia"/>
                <a:ea typeface="Georgia"/>
                <a:cs typeface="Georgia"/>
                <a:sym typeface="Georgia"/>
              </a:defRPr>
            </a:lvl7pPr>
            <a:lvl8pPr marL="3429000" indent="-228600" algn="l" rtl="0">
              <a:spcBef>
                <a:spcPts val="400"/>
              </a:spcBef>
              <a:buClr>
                <a:schemeClr val="lt2"/>
              </a:buClr>
              <a:buSzPct val="100000"/>
              <a:buFont typeface="Courier New"/>
              <a:buChar char="o"/>
              <a:defRPr sz="2000" b="0" i="0" u="none" strike="noStrike" cap="none" baseline="0">
                <a:solidFill>
                  <a:schemeClr val="lt2"/>
                </a:solidFill>
                <a:latin typeface="Georgia"/>
                <a:ea typeface="Georgia"/>
                <a:cs typeface="Georgia"/>
                <a:sym typeface="Georgia"/>
              </a:defRPr>
            </a:lvl8pPr>
            <a:lvl9pPr marL="3886200" indent="-228600" algn="l" rtl="0">
              <a:spcBef>
                <a:spcPts val="400"/>
              </a:spcBef>
              <a:buClr>
                <a:schemeClr val="lt2"/>
              </a:buClr>
              <a:buSzPct val="100000"/>
              <a:buFont typeface="Wingdings"/>
              <a:buChar char="§"/>
              <a:defRPr sz="2000" b="0" i="0" u="none" strike="noStrike" cap="none" baseline="0">
                <a:solidFill>
                  <a:schemeClr val="lt2"/>
                </a:solidFill>
                <a:latin typeface="Georgia"/>
                <a:ea typeface="Georgia"/>
                <a:cs typeface="Georgia"/>
                <a:sym typeface="Georgia"/>
              </a:defRPr>
            </a:lvl9pPr>
          </a:lstStyle>
          <a:p>
            <a:endParaRPr/>
          </a:p>
        </p:txBody>
      </p:sp>
      <p:sp>
        <p:nvSpPr>
          <p:cNvPr id="7" name="Shape 7"/>
          <p:cNvSpPr/>
          <p:nvPr/>
        </p:nvSpPr>
        <p:spPr>
          <a:xfrm>
            <a:off x="0" y="1321"/>
            <a:ext cx="9144000" cy="118200"/>
          </a:xfrm>
          <a:prstGeom prst="rect">
            <a:avLst/>
          </a:prstGeom>
          <a:solidFill>
            <a:schemeClr val="accent2"/>
          </a:solidFill>
          <a:ln>
            <a:noFill/>
          </a:ln>
        </p:spPr>
        <p:txBody>
          <a:bodyPr lIns="91425" tIns="45700" rIns="91425" bIns="45700" anchor="t" anchorCtr="0">
            <a:noAutofit/>
          </a:body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7"/>
        <p:cNvGrpSpPr/>
        <p:nvPr/>
      </p:nvGrpSpPr>
      <p:grpSpPr>
        <a:xfrm>
          <a:off x="0" y="0"/>
          <a:ext cx="0" cy="0"/>
          <a:chOff x="0" y="0"/>
          <a:chExt cx="0" cy="0"/>
        </a:xfrm>
      </p:grpSpPr>
      <p:sp>
        <p:nvSpPr>
          <p:cNvPr id="58" name="Shape 58"/>
          <p:cNvSpPr txBox="1">
            <a:spLocks noGrp="1"/>
          </p:cNvSpPr>
          <p:nvPr>
            <p:ph type="ctrTitle"/>
          </p:nvPr>
        </p:nvSpPr>
        <p:spPr>
          <a:xfrm>
            <a:off x="685800" y="1081650"/>
            <a:ext cx="7772400" cy="1848300"/>
          </a:xfrm>
          <a:prstGeom prst="rect">
            <a:avLst/>
          </a:prstGeom>
        </p:spPr>
        <p:txBody>
          <a:bodyPr lIns="91425" tIns="91425" rIns="91425" bIns="91425" anchor="b" anchorCtr="0">
            <a:noAutofit/>
          </a:bodyPr>
          <a:lstStyle/>
          <a:p>
            <a:pPr>
              <a:buNone/>
            </a:pPr>
            <a:r>
              <a:rPr lang="en" sz="3600"/>
              <a:t>Explain why Reconstruction failed because the North abandoned it.</a:t>
            </a:r>
          </a:p>
        </p:txBody>
      </p:sp>
      <p:sp>
        <p:nvSpPr>
          <p:cNvPr id="59" name="Shape 59"/>
          <p:cNvSpPr txBox="1">
            <a:spLocks noGrp="1"/>
          </p:cNvSpPr>
          <p:nvPr>
            <p:ph type="subTitle" idx="1"/>
          </p:nvPr>
        </p:nvSpPr>
        <p:spPr>
          <a:xfrm>
            <a:off x="685800" y="2910423"/>
            <a:ext cx="7772400" cy="1118399"/>
          </a:xfrm>
          <a:prstGeom prst="rect">
            <a:avLst/>
          </a:prstGeom>
        </p:spPr>
        <p:txBody>
          <a:bodyPr lIns="91425" tIns="91425" rIns="91425" bIns="91425" anchor="t" anchorCtr="0">
            <a:noAutofit/>
          </a:bodyPr>
          <a:lstStyle/>
          <a:p>
            <a:pPr>
              <a:buNone/>
            </a:pPr>
            <a:r>
              <a:rPr lang="en"/>
              <a:t>By: Tatiana, Lina, and Ashley</a:t>
            </a:r>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3"/>
        <p:cNvGrpSpPr/>
        <p:nvPr/>
      </p:nvGrpSpPr>
      <p:grpSpPr>
        <a:xfrm>
          <a:off x="0" y="0"/>
          <a:ext cx="0" cy="0"/>
          <a:chOff x="0" y="0"/>
          <a:chExt cx="0" cy="0"/>
        </a:xfrm>
      </p:grpSpPr>
      <p:sp>
        <p:nvSpPr>
          <p:cNvPr id="64" name="Shape 64"/>
          <p:cNvSpPr txBox="1">
            <a:spLocks noGrp="1"/>
          </p:cNvSpPr>
          <p:nvPr>
            <p:ph type="title"/>
          </p:nvPr>
        </p:nvSpPr>
        <p:spPr>
          <a:xfrm>
            <a:off x="457200" y="274637"/>
            <a:ext cx="8229600" cy="1143000"/>
          </a:xfrm>
          <a:prstGeom prst="rect">
            <a:avLst/>
          </a:prstGeom>
        </p:spPr>
        <p:txBody>
          <a:bodyPr lIns="91425" tIns="91425" rIns="91425" bIns="91425" anchor="ctr" anchorCtr="0">
            <a:noAutofit/>
          </a:bodyPr>
          <a:lstStyle/>
          <a:p>
            <a:pPr lvl="0" rtl="0">
              <a:buNone/>
            </a:pPr>
            <a:r>
              <a:rPr lang="en"/>
              <a:t>Thesi</a:t>
            </a:r>
            <a:r>
              <a:rPr lang="en">
                <a:solidFill>
                  <a:schemeClr val="accent2"/>
                </a:solidFill>
              </a:rPr>
              <a:t>s</a:t>
            </a:r>
          </a:p>
        </p:txBody>
      </p:sp>
      <p:sp>
        <p:nvSpPr>
          <p:cNvPr id="65" name="Shape 65"/>
          <p:cNvSpPr txBox="1">
            <a:spLocks noGrp="1"/>
          </p:cNvSpPr>
          <p:nvPr>
            <p:ph type="body" idx="1"/>
          </p:nvPr>
        </p:nvSpPr>
        <p:spPr>
          <a:xfrm>
            <a:off x="457200" y="1600200"/>
            <a:ext cx="8229600" cy="4356000"/>
          </a:xfrm>
          <a:prstGeom prst="rect">
            <a:avLst/>
          </a:prstGeom>
        </p:spPr>
        <p:txBody>
          <a:bodyPr lIns="91425" tIns="91425" rIns="91425" bIns="91425" anchor="t" anchorCtr="0">
            <a:noAutofit/>
          </a:bodyPr>
          <a:lstStyle/>
          <a:p>
            <a:pPr lvl="0" indent="457200" rtl="0">
              <a:buClr>
                <a:schemeClr val="dk2"/>
              </a:buClr>
              <a:buSzPct val="45833"/>
              <a:buFont typeface="Arial"/>
              <a:buNone/>
            </a:pPr>
            <a:r>
              <a:rPr lang="en" sz="2400"/>
              <a:t>Legal precedent in the Supreme Court coupled with economic problems in the country led to Reconstruction eventually failing. </a:t>
            </a:r>
          </a:p>
          <a:p>
            <a:endParaRPr lang="en" sz="2400"/>
          </a:p>
          <a:p>
            <a:endParaRPr lang="en" sz="2400"/>
          </a:p>
        </p:txBody>
      </p:sp>
    </p:spTree>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Shape 70"/>
          <p:cNvSpPr txBox="1">
            <a:spLocks noGrp="1"/>
          </p:cNvSpPr>
          <p:nvPr>
            <p:ph type="title"/>
          </p:nvPr>
        </p:nvSpPr>
        <p:spPr>
          <a:xfrm>
            <a:off x="457200" y="274637"/>
            <a:ext cx="8229600" cy="1143000"/>
          </a:xfrm>
          <a:prstGeom prst="rect">
            <a:avLst/>
          </a:prstGeom>
        </p:spPr>
        <p:txBody>
          <a:bodyPr lIns="91425" tIns="91425" rIns="91425" bIns="91425" anchor="ctr" anchorCtr="0">
            <a:noAutofit/>
          </a:bodyPr>
          <a:lstStyle/>
          <a:p>
            <a:pPr>
              <a:buNone/>
            </a:pPr>
            <a:r>
              <a:rPr lang="en"/>
              <a:t>Flaws in the 14th and 15th Amendment...</a:t>
            </a:r>
          </a:p>
        </p:txBody>
      </p:sp>
      <p:sp>
        <p:nvSpPr>
          <p:cNvPr id="71" name="Shape 71"/>
          <p:cNvSpPr txBox="1">
            <a:spLocks noGrp="1"/>
          </p:cNvSpPr>
          <p:nvPr>
            <p:ph type="body" idx="1"/>
          </p:nvPr>
        </p:nvSpPr>
        <p:spPr>
          <a:xfrm>
            <a:off x="457200" y="1587350"/>
            <a:ext cx="8229600" cy="4592099"/>
          </a:xfrm>
          <a:prstGeom prst="rect">
            <a:avLst/>
          </a:prstGeom>
        </p:spPr>
        <p:txBody>
          <a:bodyPr lIns="91425" tIns="91425" rIns="91425" bIns="91425" anchor="t" anchorCtr="0">
            <a:noAutofit/>
          </a:bodyPr>
          <a:lstStyle/>
          <a:p>
            <a:pPr lvl="0" rtl="0">
              <a:lnSpc>
                <a:spcPct val="115000"/>
              </a:lnSpc>
              <a:buNone/>
            </a:pPr>
            <a:r>
              <a:rPr lang="en" sz="1800"/>
              <a:t>~As the Supreme court started to see flaws in the 14th and 15th Amendments, they started to make decisions that undermined these Amendments.</a:t>
            </a:r>
          </a:p>
          <a:p>
            <a:endParaRPr lang="en" sz="1800"/>
          </a:p>
          <a:p>
            <a:pPr lvl="0" rtl="0">
              <a:lnSpc>
                <a:spcPct val="115000"/>
              </a:lnSpc>
              <a:buNone/>
            </a:pPr>
            <a:r>
              <a:rPr lang="en" sz="1800"/>
              <a:t>~ “During the 1870’s, the Court issued a series of decisions that undermined both the Fourteenth and Fifteenth Amendments.”</a:t>
            </a:r>
            <a:r>
              <a:rPr lang="en" sz="1800" baseline="30000"/>
              <a:t>1  </a:t>
            </a:r>
          </a:p>
          <a:p>
            <a:endParaRPr lang="en" sz="1800" baseline="30000"/>
          </a:p>
          <a:p>
            <a:pPr lvl="0" rtl="0">
              <a:lnSpc>
                <a:spcPct val="115000"/>
              </a:lnSpc>
              <a:buClr>
                <a:schemeClr val="dk2"/>
              </a:buClr>
              <a:buSzPct val="61111"/>
              <a:buFont typeface="Arial"/>
              <a:buNone/>
            </a:pPr>
            <a:r>
              <a:rPr lang="en" sz="1800"/>
              <a:t>~In US vs. Cruikshank, Mr. Chief Justice Waite stated in the Court’s decision that “The fourteenth amendment prohibits a State from depriving any person of life, liberty, or property, without due process of law; but this adds nothing to the rights of one citizen as against another. It simply furnishes an additional guaranty against any encroachment by the States upon the fundamental rights which belong to every citizen as a member of society.”</a:t>
            </a:r>
            <a:r>
              <a:rPr lang="en" sz="1800" baseline="30000"/>
              <a:t>2</a:t>
            </a:r>
          </a:p>
          <a:p>
            <a:pPr lvl="0" rtl="0">
              <a:lnSpc>
                <a:spcPct val="115000"/>
              </a:lnSpc>
              <a:buClr>
                <a:schemeClr val="dk2"/>
              </a:buClr>
              <a:buSzPct val="91666"/>
              <a:buFont typeface="Arial"/>
              <a:buNone/>
            </a:pPr>
            <a:r>
              <a:rPr lang="en" sz="1200">
                <a:solidFill>
                  <a:srgbClr val="F3F3F3"/>
                </a:solidFill>
              </a:rPr>
              <a:t>1. McDougal Littell, "Judicial and Popular Support Fade," in </a:t>
            </a:r>
            <a:r>
              <a:rPr lang="en" sz="1200" i="1">
                <a:solidFill>
                  <a:srgbClr val="F3F3F3"/>
                </a:solidFill>
              </a:rPr>
              <a:t>The American</a:t>
            </a:r>
            <a:r>
              <a:rPr lang="en" sz="1200">
                <a:solidFill>
                  <a:srgbClr val="F3F3F3"/>
                </a:solidFill>
              </a:rPr>
              <a:t>(n.p.: Houghton Mifflin Company, 2005)</a:t>
            </a:r>
          </a:p>
          <a:p>
            <a:pPr lvl="0" rtl="0">
              <a:lnSpc>
                <a:spcPct val="150000"/>
              </a:lnSpc>
              <a:buClr>
                <a:srgbClr val="000000"/>
              </a:buClr>
              <a:buSzPct val="91666"/>
              <a:buFont typeface="Arial"/>
              <a:buNone/>
            </a:pPr>
            <a:r>
              <a:rPr lang="en" sz="1200">
                <a:solidFill>
                  <a:srgbClr val="F3F3F3"/>
                </a:solidFill>
              </a:rPr>
              <a:t>2. United States v. Cruikshank, 92 U.S. (1874).</a:t>
            </a:r>
          </a:p>
          <a:p>
            <a:endParaRPr lang="en" sz="1200">
              <a:solidFill>
                <a:srgbClr val="F3F3F3"/>
              </a:solidFill>
            </a:endParaRPr>
          </a:p>
          <a:p>
            <a:endParaRPr lang="en" sz="1200">
              <a:solidFill>
                <a:srgbClr val="F3F3F3"/>
              </a:solidFill>
            </a:endParaRPr>
          </a:p>
          <a:p>
            <a:endParaRPr lang="en" sz="1200">
              <a:solidFill>
                <a:srgbClr val="F3F3F3"/>
              </a:solidFill>
            </a:endParaRPr>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5"/>
        <p:cNvGrpSpPr/>
        <p:nvPr/>
      </p:nvGrpSpPr>
      <p:grpSpPr>
        <a:xfrm>
          <a:off x="0" y="0"/>
          <a:ext cx="0" cy="0"/>
          <a:chOff x="0" y="0"/>
          <a:chExt cx="0" cy="0"/>
        </a:xfrm>
      </p:grpSpPr>
      <p:sp>
        <p:nvSpPr>
          <p:cNvPr id="76" name="Shape 76"/>
          <p:cNvSpPr txBox="1">
            <a:spLocks noGrp="1"/>
          </p:cNvSpPr>
          <p:nvPr>
            <p:ph type="title"/>
          </p:nvPr>
        </p:nvSpPr>
        <p:spPr>
          <a:xfrm>
            <a:off x="457200" y="430187"/>
            <a:ext cx="8229600" cy="1143000"/>
          </a:xfrm>
          <a:prstGeom prst="rect">
            <a:avLst/>
          </a:prstGeom>
        </p:spPr>
        <p:txBody>
          <a:bodyPr lIns="91425" tIns="91425" rIns="91425" bIns="91425" anchor="ctr" anchorCtr="0">
            <a:noAutofit/>
          </a:bodyPr>
          <a:lstStyle/>
          <a:p>
            <a:pPr>
              <a:buNone/>
            </a:pPr>
            <a:r>
              <a:rPr lang="en"/>
              <a:t>Flaws in the 14th and 15th Amendment… (cont.)</a:t>
            </a:r>
          </a:p>
        </p:txBody>
      </p:sp>
      <p:sp>
        <p:nvSpPr>
          <p:cNvPr id="77" name="Shape 77"/>
          <p:cNvSpPr txBox="1">
            <a:spLocks noGrp="1"/>
          </p:cNvSpPr>
          <p:nvPr>
            <p:ph type="body" idx="1"/>
          </p:nvPr>
        </p:nvSpPr>
        <p:spPr>
          <a:xfrm>
            <a:off x="457200" y="2010250"/>
            <a:ext cx="8229600" cy="4356000"/>
          </a:xfrm>
          <a:prstGeom prst="rect">
            <a:avLst/>
          </a:prstGeom>
        </p:spPr>
        <p:txBody>
          <a:bodyPr lIns="91425" tIns="91425" rIns="91425" bIns="91425" anchor="t" anchorCtr="0">
            <a:noAutofit/>
          </a:bodyPr>
          <a:lstStyle/>
          <a:p>
            <a:pPr lvl="0" rtl="0">
              <a:lnSpc>
                <a:spcPct val="115000"/>
              </a:lnSpc>
              <a:buClr>
                <a:schemeClr val="dk2"/>
              </a:buClr>
              <a:buSzPct val="55000"/>
              <a:buFont typeface="Arial"/>
              <a:buNone/>
            </a:pPr>
            <a:r>
              <a:rPr lang="en" sz="2000"/>
              <a:t>~In the decision of the U.S. vs. Reese case Mr. Chief Justice Waite stated that “Legal disability to vote at any such election, arising from race, color, or previous condition of servitude, is removed by the Fifteenth Amendment, as affirmed in the first section of the Enforcement Act: but the Congress knew full well that cases would arise where the want of other qualifications, if not removed, might prevent the colored citizen from exercising the right of suffrage at such an election”.</a:t>
            </a:r>
            <a:r>
              <a:rPr lang="en" sz="2000" baseline="30000"/>
              <a:t>3</a:t>
            </a:r>
          </a:p>
          <a:p>
            <a:endParaRPr lang="en" sz="2000" baseline="30000"/>
          </a:p>
          <a:p>
            <a:endParaRPr lang="en" sz="2000" baseline="30000"/>
          </a:p>
          <a:p>
            <a:pPr lvl="0" rtl="0">
              <a:lnSpc>
                <a:spcPct val="115000"/>
              </a:lnSpc>
              <a:buClr>
                <a:schemeClr val="dk2"/>
              </a:buClr>
              <a:buSzPct val="91666"/>
              <a:buFont typeface="Arial"/>
              <a:buNone/>
            </a:pPr>
            <a:r>
              <a:rPr lang="en" sz="1200">
                <a:solidFill>
                  <a:srgbClr val="FFFFFF"/>
                </a:solidFill>
              </a:rPr>
              <a:t>3. United States v. Reese, 92 U.S. (1874).</a:t>
            </a:r>
          </a:p>
          <a:p>
            <a:endParaRPr lang="en" sz="1200">
              <a:solidFill>
                <a:srgbClr val="FFFFFF"/>
              </a:solidFill>
            </a:endParaRPr>
          </a:p>
          <a:p>
            <a:endParaRPr lang="en" sz="1200">
              <a:solidFill>
                <a:srgbClr val="FFFFFF"/>
              </a:solidFill>
            </a:endParaRPr>
          </a:p>
          <a:p>
            <a:endParaRPr lang="en" sz="1200">
              <a:solidFill>
                <a:srgbClr val="FFFFFF"/>
              </a:solidFill>
            </a:endParaRPr>
          </a:p>
          <a:p>
            <a:endParaRPr lang="en" sz="1200">
              <a:solidFill>
                <a:srgbClr val="FFFFFF"/>
              </a:solidFill>
            </a:endParaRPr>
          </a:p>
        </p:txBody>
      </p:sp>
    </p:spTree>
  </p:cSld>
  <p:clrMapOvr>
    <a:masterClrMapping/>
  </p:clrMapOvr>
  <p:transition xmlns:p14="http://schemas.microsoft.com/office/powerpoint/2010/mai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1"/>
        <p:cNvGrpSpPr/>
        <p:nvPr/>
      </p:nvGrpSpPr>
      <p:grpSpPr>
        <a:xfrm>
          <a:off x="0" y="0"/>
          <a:ext cx="0" cy="0"/>
          <a:chOff x="0" y="0"/>
          <a:chExt cx="0" cy="0"/>
        </a:xfrm>
      </p:grpSpPr>
      <p:sp>
        <p:nvSpPr>
          <p:cNvPr id="82" name="Shape 82"/>
          <p:cNvSpPr txBox="1">
            <a:spLocks noGrp="1"/>
          </p:cNvSpPr>
          <p:nvPr>
            <p:ph type="title"/>
          </p:nvPr>
        </p:nvSpPr>
        <p:spPr>
          <a:xfrm>
            <a:off x="457200" y="274637"/>
            <a:ext cx="8229600" cy="1143000"/>
          </a:xfrm>
          <a:prstGeom prst="rect">
            <a:avLst/>
          </a:prstGeom>
        </p:spPr>
        <p:txBody>
          <a:bodyPr lIns="91425" tIns="91425" rIns="91425" bIns="91425" anchor="ctr" anchorCtr="0">
            <a:noAutofit/>
          </a:bodyPr>
          <a:lstStyle/>
          <a:p>
            <a:pPr>
              <a:buNone/>
            </a:pPr>
            <a:r>
              <a:rPr lang="en"/>
              <a:t>Panic of 1873</a:t>
            </a:r>
          </a:p>
        </p:txBody>
      </p:sp>
      <p:sp>
        <p:nvSpPr>
          <p:cNvPr id="83" name="Shape 83"/>
          <p:cNvSpPr txBox="1">
            <a:spLocks noGrp="1"/>
          </p:cNvSpPr>
          <p:nvPr>
            <p:ph type="body" idx="1"/>
          </p:nvPr>
        </p:nvSpPr>
        <p:spPr>
          <a:xfrm>
            <a:off x="457200" y="1600200"/>
            <a:ext cx="8229600" cy="4356000"/>
          </a:xfrm>
          <a:prstGeom prst="rect">
            <a:avLst/>
          </a:prstGeom>
        </p:spPr>
        <p:txBody>
          <a:bodyPr lIns="91425" tIns="91425" rIns="91425" bIns="91425" anchor="t" anchorCtr="0">
            <a:noAutofit/>
          </a:bodyPr>
          <a:lstStyle/>
          <a:p>
            <a:pPr lvl="0" rtl="0">
              <a:buNone/>
            </a:pPr>
            <a:r>
              <a:rPr lang="en" sz="2200"/>
              <a:t>~“In 1873, the country plunged into a severe economic depression. Distracted by economic problems, Republicans were in no mood to devote further attention to the South.”</a:t>
            </a:r>
            <a:r>
              <a:rPr lang="en" sz="2200" baseline="30000"/>
              <a:t>4</a:t>
            </a:r>
          </a:p>
          <a:p>
            <a:endParaRPr lang="en" sz="2200" baseline="30000"/>
          </a:p>
          <a:p>
            <a:pPr lvl="0" rtl="0">
              <a:buNone/>
            </a:pPr>
            <a:r>
              <a:rPr lang="en" sz="2200"/>
              <a:t>~“The total financial bloodbath cost the South...some $5.2 billion.”</a:t>
            </a:r>
            <a:r>
              <a:rPr lang="en" sz="2200" baseline="30000"/>
              <a:t>4</a:t>
            </a:r>
          </a:p>
          <a:p>
            <a:endParaRPr lang="en" sz="2200" baseline="30000"/>
          </a:p>
          <a:p>
            <a:pPr lvl="0" rtl="0">
              <a:buNone/>
            </a:pPr>
            <a:r>
              <a:rPr lang="en" sz="2200"/>
              <a:t>-When the North did not want to help the South with their extreme economic problems, the Southern economy, which was a large part of Reconstruction, failed further. </a:t>
            </a:r>
          </a:p>
          <a:p>
            <a:endParaRPr lang="en" sz="2200"/>
          </a:p>
          <a:p>
            <a:pPr lvl="0" rtl="0">
              <a:lnSpc>
                <a:spcPct val="150000"/>
              </a:lnSpc>
              <a:buClr>
                <a:schemeClr val="dk2"/>
              </a:buClr>
              <a:buSzPct val="91666"/>
              <a:buFont typeface="Arial"/>
              <a:buNone/>
            </a:pPr>
            <a:r>
              <a:rPr lang="en" sz="1200"/>
              <a:t> 4. Eric Foner, "The Overthrow of Reconstruction," in </a:t>
            </a:r>
            <a:r>
              <a:rPr lang="en" sz="1200" i="1"/>
              <a:t>Give Me Liberty!: An American History</a:t>
            </a:r>
            <a:r>
              <a:rPr lang="en" sz="1200"/>
              <a:t>, by Eric Roner (NewYork, US: W.W. Norton, 2005)</a:t>
            </a:r>
          </a:p>
          <a:p>
            <a:endParaRPr lang="en" sz="1200"/>
          </a:p>
        </p:txBody>
      </p:sp>
    </p:spTree>
  </p:cSld>
  <p:clrMapOvr>
    <a:masterClrMapping/>
  </p:clrMapOvr>
  <p:transition xmlns:p14="http://schemas.microsoft.com/office/powerpoint/2010/mai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7"/>
        <p:cNvGrpSpPr/>
        <p:nvPr/>
      </p:nvGrpSpPr>
      <p:grpSpPr>
        <a:xfrm>
          <a:off x="0" y="0"/>
          <a:ext cx="0" cy="0"/>
          <a:chOff x="0" y="0"/>
          <a:chExt cx="0" cy="0"/>
        </a:xfrm>
      </p:grpSpPr>
      <p:sp>
        <p:nvSpPr>
          <p:cNvPr id="88" name="Shape 88"/>
          <p:cNvSpPr txBox="1">
            <a:spLocks noGrp="1"/>
          </p:cNvSpPr>
          <p:nvPr>
            <p:ph type="title"/>
          </p:nvPr>
        </p:nvSpPr>
        <p:spPr>
          <a:xfrm>
            <a:off x="457200" y="274637"/>
            <a:ext cx="8229600" cy="1143000"/>
          </a:xfrm>
          <a:prstGeom prst="rect">
            <a:avLst/>
          </a:prstGeom>
        </p:spPr>
        <p:txBody>
          <a:bodyPr lIns="91425" tIns="91425" rIns="91425" bIns="91425" anchor="ctr" anchorCtr="0">
            <a:noAutofit/>
          </a:bodyPr>
          <a:lstStyle/>
          <a:p>
            <a:pPr>
              <a:buNone/>
            </a:pPr>
            <a:r>
              <a:rPr lang="en"/>
              <a:t>Bibliography</a:t>
            </a:r>
          </a:p>
        </p:txBody>
      </p:sp>
      <p:sp>
        <p:nvSpPr>
          <p:cNvPr id="89" name="Shape 89"/>
          <p:cNvSpPr txBox="1">
            <a:spLocks noGrp="1"/>
          </p:cNvSpPr>
          <p:nvPr>
            <p:ph type="body" idx="1"/>
          </p:nvPr>
        </p:nvSpPr>
        <p:spPr>
          <a:xfrm>
            <a:off x="457200" y="1417650"/>
            <a:ext cx="8229600" cy="4356000"/>
          </a:xfrm>
          <a:prstGeom prst="rect">
            <a:avLst/>
          </a:prstGeom>
        </p:spPr>
        <p:txBody>
          <a:bodyPr lIns="91425" tIns="91425" rIns="91425" bIns="91425" anchor="t" anchorCtr="0">
            <a:noAutofit/>
          </a:bodyPr>
          <a:lstStyle/>
          <a:p>
            <a:pPr marL="0" lvl="0" indent="0" rtl="0">
              <a:lnSpc>
                <a:spcPct val="150000"/>
              </a:lnSpc>
              <a:buClr>
                <a:schemeClr val="dk2"/>
              </a:buClr>
              <a:buSzPct val="45833"/>
              <a:buFont typeface="Arial"/>
              <a:buNone/>
            </a:pPr>
            <a:r>
              <a:rPr lang="en" sz="2400"/>
              <a:t>1. Littell, McDougal. "Judicial and Popular Support Fade."  		In </a:t>
            </a:r>
            <a:r>
              <a:rPr lang="en" sz="2400" i="1"/>
              <a:t>The American</a:t>
            </a:r>
            <a:r>
              <a:rPr lang="en" sz="2400"/>
              <a:t>, 397-98.N.p.: Houghton Mifflin    		Company, 2005.</a:t>
            </a:r>
          </a:p>
          <a:p>
            <a:pPr lvl="0" rtl="0">
              <a:lnSpc>
                <a:spcPct val="150000"/>
              </a:lnSpc>
              <a:buClr>
                <a:srgbClr val="000000"/>
              </a:buClr>
              <a:buSzPct val="45833"/>
              <a:buFont typeface="Arial"/>
              <a:buNone/>
            </a:pPr>
            <a:r>
              <a:rPr lang="en" sz="2400"/>
              <a:t>2. United States v. Cruikshank, 92 U.S. (1874). </a:t>
            </a:r>
          </a:p>
          <a:p>
            <a:pPr lvl="0" rtl="0">
              <a:lnSpc>
                <a:spcPct val="150000"/>
              </a:lnSpc>
              <a:buClr>
                <a:srgbClr val="000000"/>
              </a:buClr>
              <a:buSzPct val="45833"/>
              <a:buFont typeface="Arial"/>
              <a:buNone/>
            </a:pPr>
            <a:r>
              <a:rPr lang="en" sz="2400"/>
              <a:t>3.United States v. Reese, 92 U.S. (1874). </a:t>
            </a:r>
          </a:p>
          <a:p>
            <a:pPr lvl="0" rtl="0">
              <a:lnSpc>
                <a:spcPct val="150000"/>
              </a:lnSpc>
              <a:buClr>
                <a:srgbClr val="000000"/>
              </a:buClr>
              <a:buSzPct val="45833"/>
              <a:buFont typeface="Arial"/>
              <a:buNone/>
            </a:pPr>
            <a:r>
              <a:rPr lang="en" sz="2400"/>
              <a:t>4.Foner, Eric. "The Overthrow of Reconstruction." In </a:t>
            </a:r>
            <a:r>
              <a:rPr lang="en" sz="2400" i="1"/>
              <a:t>Give 		Me Liberty!: An American History</a:t>
            </a:r>
            <a:r>
              <a:rPr lang="en" sz="2400"/>
              <a:t>, by Eric Roner, 		38. New York, US: W.W. Norton, 2005. </a:t>
            </a:r>
          </a:p>
          <a:p>
            <a:endParaRPr lang="en" sz="2400"/>
          </a:p>
          <a:p>
            <a:endParaRPr lang="en" sz="2400"/>
          </a:p>
          <a:p>
            <a:endParaRPr lang="en" sz="2400"/>
          </a:p>
          <a:p>
            <a:endParaRPr lang="en" sz="2400"/>
          </a:p>
          <a:p>
            <a:endParaRPr lang="en" sz="2400"/>
          </a:p>
          <a:p>
            <a:endParaRPr lang="en" sz="2400"/>
          </a:p>
          <a:p>
            <a:endParaRPr lang="en" sz="2400"/>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Custom Theme">
  <a:themeElements>
    <a:clrScheme name="Custom 458">
      <a:dk1>
        <a:srgbClr val="6A0212"/>
      </a:dk1>
      <a:lt1>
        <a:srgbClr val="B43C3E"/>
      </a:lt1>
      <a:dk2>
        <a:srgbClr val="000000"/>
      </a:dk2>
      <a:lt2>
        <a:srgbClr val="E9E0C9"/>
      </a:lt2>
      <a:accent1>
        <a:srgbClr val="D60030"/>
      </a:accent1>
      <a:accent2>
        <a:srgbClr val="FFA711"/>
      </a:accent2>
      <a:accent3>
        <a:srgbClr val="709E0B"/>
      </a:accent3>
      <a:accent4>
        <a:srgbClr val="006985"/>
      </a:accent4>
      <a:accent5>
        <a:srgbClr val="3A1E5E"/>
      </a:accent5>
      <a:accent6>
        <a:srgbClr val="FF6428"/>
      </a:accent6>
      <a:hlink>
        <a:srgbClr val="CDA43D"/>
      </a:hlink>
      <a:folHlink>
        <a:srgbClr val="744F1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469</Words>
  <Application>Microsoft Macintosh PowerPoint</Application>
  <PresentationFormat>On-screen Show (4:3)</PresentationFormat>
  <Paragraphs>38</Paragraphs>
  <Slides>6</Slides>
  <Notes>6</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Custom Theme</vt:lpstr>
      <vt:lpstr>Explain why Reconstruction failed because the North abandoned it.</vt:lpstr>
      <vt:lpstr>Thesis</vt:lpstr>
      <vt:lpstr>Flaws in the 14th and 15th Amendment...</vt:lpstr>
      <vt:lpstr>Flaws in the 14th and 15th Amendment… (cont.)</vt:lpstr>
      <vt:lpstr>Panic of 1873</vt:lpstr>
      <vt:lpstr>Bibliography</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Explain why Reconstruction failed because the North abandoned it.</dc:title>
  <cp:lastModifiedBy>Crystal Bartels</cp:lastModifiedBy>
  <cp:revision>1</cp:revision>
  <dcterms:modified xsi:type="dcterms:W3CDTF">2013-10-15T18:54:57Z</dcterms:modified>
</cp:coreProperties>
</file>